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4" r:id="rId3"/>
    <p:sldId id="325" r:id="rId4"/>
    <p:sldId id="261" r:id="rId5"/>
    <p:sldId id="326" r:id="rId6"/>
    <p:sldId id="321" r:id="rId7"/>
    <p:sldId id="322" r:id="rId8"/>
    <p:sldId id="323" r:id="rId9"/>
    <p:sldId id="294" r:id="rId10"/>
    <p:sldId id="293" r:id="rId11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434" y="-96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631628" y="2759517"/>
            <a:ext cx="7651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5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任务七 </a:t>
            </a:r>
            <a:r>
              <a:rPr lang="zh-CN" altLang="en-US" sz="54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实现红外测距功能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474260" y="2664709"/>
            <a:ext cx="4582178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500" y="587119"/>
            <a:ext cx="3781943" cy="520091"/>
            <a:chOff x="-12700" y="587118"/>
            <a:chExt cx="3787257" cy="520091"/>
          </a:xfrm>
        </p:grpSpPr>
        <p:sp>
          <p:nvSpPr>
            <p:cNvPr id="4" name="文本框 14"/>
            <p:cNvSpPr txBox="1"/>
            <p:nvPr/>
          </p:nvSpPr>
          <p:spPr>
            <a:xfrm>
              <a:off x="596348" y="600941"/>
              <a:ext cx="317820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92" y="3256201"/>
            <a:ext cx="3057542" cy="31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12" y="3304823"/>
            <a:ext cx="300843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6965" y="1546411"/>
            <a:ext cx="7560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同学们，</a:t>
            </a:r>
            <a:r>
              <a:rPr lang="zh-CN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你们见过避障机器人吗？形如视频中的机器人，当它在行进过程中遇到障碍物时，会调转方向巧妙避开，你们知道这如何实现吗？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5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501" y="354721"/>
            <a:ext cx="5803930" cy="984885"/>
            <a:chOff x="-12700" y="354720"/>
            <a:chExt cx="7019556" cy="984885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6" y="354720"/>
              <a:ext cx="6410510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红外测距传感器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3" y="2043162"/>
            <a:ext cx="3806177" cy="378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83" y="2043162"/>
            <a:ext cx="3892653" cy="37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98" y="1449833"/>
            <a:ext cx="3188546" cy="364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76080" y="1984029"/>
            <a:ext cx="31327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GP2Y0A21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传感器：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距离传感器测量相对距离，传可以用于机器人的测距、避障以及高级的路径规划，是机器视觉及其应用领域的选择。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3850" y="5612056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任务要求：正确连接距离传感器，获取距离传感器数值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501" y="354721"/>
            <a:ext cx="5803930" cy="984885"/>
            <a:chOff x="-12700" y="354720"/>
            <a:chExt cx="7019556" cy="984885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6" y="354720"/>
              <a:ext cx="6410510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红外测距传感器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7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1" y="354721"/>
            <a:ext cx="5803930" cy="984885"/>
            <a:chOff x="-12700" y="354720"/>
            <a:chExt cx="7019556" cy="984885"/>
          </a:xfrm>
        </p:grpSpPr>
        <p:sp>
          <p:nvSpPr>
            <p:cNvPr id="3" name="文本框 14"/>
            <p:cNvSpPr txBox="1"/>
            <p:nvPr/>
          </p:nvSpPr>
          <p:spPr>
            <a:xfrm>
              <a:off x="596346" y="354720"/>
              <a:ext cx="6410510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红外测距传感器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48" y="1493827"/>
            <a:ext cx="3001949" cy="49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3117" y="2336684"/>
            <a:ext cx="4850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GP2Y0A21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距离传感器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上有一个红外发射器，会按照一定的角度发射红外光束，当遇到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物体后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，光束反射回来，如图所示。反射回来的红外光线被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CCD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检测器检测到以后，会获得一个偏移值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，利用三角关系，在知道了发射角度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，偏移距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，中心矩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，以及滤镜的焦距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以后，传感器到物体的距离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就可以通过几何关系计算出来。</a:t>
            </a:r>
          </a:p>
        </p:txBody>
      </p:sp>
    </p:spTree>
    <p:extLst>
      <p:ext uri="{BB962C8B-B14F-4D97-AF65-F5344CB8AC3E}">
        <p14:creationId xmlns:p14="http://schemas.microsoft.com/office/powerpoint/2010/main" val="33510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86" y="1491016"/>
            <a:ext cx="4894958" cy="47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10501" y="587119"/>
            <a:ext cx="6269865" cy="520091"/>
            <a:chOff x="-12700" y="587118"/>
            <a:chExt cx="6085948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7" y="600942"/>
              <a:ext cx="54769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实现红外测距功能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2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2" y="2305879"/>
            <a:ext cx="8323483" cy="29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10501" y="587119"/>
            <a:ext cx="6269865" cy="520091"/>
            <a:chOff x="-12700" y="587118"/>
            <a:chExt cx="6085948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7" y="600942"/>
              <a:ext cx="54769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功能代码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69" y="1268196"/>
            <a:ext cx="3528182" cy="518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-10501" y="587119"/>
            <a:ext cx="6269865" cy="520091"/>
            <a:chOff x="-12700" y="587118"/>
            <a:chExt cx="6085948" cy="520091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7" y="600942"/>
              <a:ext cx="54769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参数获取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4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1" y="499629"/>
            <a:ext cx="3736491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本章小结</a:t>
            </a:r>
            <a:endParaRPr kumimoji="0" lang="en-US" sz="6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4109" y="1975899"/>
            <a:ext cx="70527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）进行</a:t>
            </a:r>
            <a:r>
              <a:rPr lang="zh-CN" altLang="en-US" sz="2400" b="1" dirty="0">
                <a:solidFill>
                  <a:schemeClr val="bg1"/>
                </a:solidFill>
              </a:rPr>
              <a:t>物理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连接时，注意</a:t>
            </a:r>
            <a:r>
              <a:rPr lang="zh-CN" altLang="en-US" sz="2400" b="1" dirty="0">
                <a:solidFill>
                  <a:schemeClr val="bg1"/>
                </a:solidFill>
              </a:rPr>
              <a:t>连接的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针脚是数字</a:t>
            </a:r>
            <a:r>
              <a:rPr lang="zh-CN" altLang="en-US" sz="2400" b="1" dirty="0">
                <a:solidFill>
                  <a:schemeClr val="bg1"/>
                </a:solidFill>
              </a:rPr>
              <a:t>还是模拟针脚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</a:rPr>
              <a:t>）</a:t>
            </a:r>
            <a:r>
              <a:rPr lang="en-US" altLang="zh-CN" sz="2400" b="1" dirty="0" err="1">
                <a:solidFill>
                  <a:schemeClr val="bg1"/>
                </a:solidFill>
              </a:rPr>
              <a:t>Arduino</a:t>
            </a:r>
            <a:r>
              <a:rPr lang="zh-CN" altLang="en-US" sz="2400" b="1" dirty="0">
                <a:solidFill>
                  <a:schemeClr val="bg1"/>
                </a:solidFill>
              </a:rPr>
              <a:t>板和电脑连接以后要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注意通信串口驱动是否运作。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</a:rPr>
              <a:t>）编写红外测距传感器和</a:t>
            </a:r>
            <a:r>
              <a:rPr lang="en-US" altLang="zh-CN" sz="2400" b="1" dirty="0">
                <a:solidFill>
                  <a:schemeClr val="bg1"/>
                </a:solidFill>
              </a:rPr>
              <a:t>LED</a:t>
            </a:r>
            <a:r>
              <a:rPr lang="zh-CN" altLang="en-US" sz="2400" b="1" dirty="0">
                <a:solidFill>
                  <a:schemeClr val="bg1"/>
                </a:solidFill>
              </a:rPr>
              <a:t>灯的逻辑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行为代码要注意</a:t>
            </a:r>
            <a:r>
              <a:rPr lang="zh-CN" altLang="en-US" sz="2400" b="1" dirty="0">
                <a:solidFill>
                  <a:schemeClr val="bg1"/>
                </a:solidFill>
              </a:rPr>
              <a:t>传感器临界值的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设定。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290</Words>
  <Application>Microsoft Office PowerPoint</Application>
  <PresentationFormat>自定义</PresentationFormat>
  <Paragraphs>22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442</cp:revision>
  <dcterms:created xsi:type="dcterms:W3CDTF">2015-03-19T06:14:36Z</dcterms:created>
  <dcterms:modified xsi:type="dcterms:W3CDTF">2017-05-18T06:13:41Z</dcterms:modified>
</cp:coreProperties>
</file>